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35C8C2-4EA0-4E31-B6C0-BE8723EA1D97}" v="6" dt="2020-04-21T06:07:02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rrod" userId="3fa55fe1-0861-4e5a-a9d8-d41c98e6910c" providerId="ADAL" clId="{BC35C8C2-4EA0-4E31-B6C0-BE8723EA1D97}"/>
    <pc:docChg chg="undo custSel modSld">
      <pc:chgData name="Jarrod" userId="3fa55fe1-0861-4e5a-a9d8-d41c98e6910c" providerId="ADAL" clId="{BC35C8C2-4EA0-4E31-B6C0-BE8723EA1D97}" dt="2020-04-21T06:08:14.474" v="90" actId="732"/>
      <pc:docMkLst>
        <pc:docMk/>
      </pc:docMkLst>
      <pc:sldChg chg="addSp delSp modSp">
        <pc:chgData name="Jarrod" userId="3fa55fe1-0861-4e5a-a9d8-d41c98e6910c" providerId="ADAL" clId="{BC35C8C2-4EA0-4E31-B6C0-BE8723EA1D97}" dt="2020-04-21T06:08:14.474" v="90" actId="732"/>
        <pc:sldMkLst>
          <pc:docMk/>
          <pc:sldMk cId="1724980026" sldId="256"/>
        </pc:sldMkLst>
        <pc:picChg chg="add del mod">
          <ac:chgData name="Jarrod" userId="3fa55fe1-0861-4e5a-a9d8-d41c98e6910c" providerId="ADAL" clId="{BC35C8C2-4EA0-4E31-B6C0-BE8723EA1D97}" dt="2020-04-21T05:46:48.562" v="45" actId="478"/>
          <ac:picMkLst>
            <pc:docMk/>
            <pc:sldMk cId="1724980026" sldId="256"/>
            <ac:picMk id="2" creationId="{7A01C744-8C5E-4774-B047-2894D182C67C}"/>
          </ac:picMkLst>
        </pc:picChg>
        <pc:picChg chg="add del mod modCrop">
          <ac:chgData name="Jarrod" userId="3fa55fe1-0861-4e5a-a9d8-d41c98e6910c" providerId="ADAL" clId="{BC35C8C2-4EA0-4E31-B6C0-BE8723EA1D97}" dt="2020-04-21T06:07:04.716" v="83" actId="478"/>
          <ac:picMkLst>
            <pc:docMk/>
            <pc:sldMk cId="1724980026" sldId="256"/>
            <ac:picMk id="4" creationId="{DE664F51-D6F6-4FFC-9020-59C1B0ABD7C3}"/>
          </ac:picMkLst>
        </pc:picChg>
        <pc:picChg chg="mod">
          <ac:chgData name="Jarrod" userId="3fa55fe1-0861-4e5a-a9d8-d41c98e6910c" providerId="ADAL" clId="{BC35C8C2-4EA0-4E31-B6C0-BE8723EA1D97}" dt="2020-04-21T05:46:46.843" v="43" actId="1037"/>
          <ac:picMkLst>
            <pc:docMk/>
            <pc:sldMk cId="1724980026" sldId="256"/>
            <ac:picMk id="13" creationId="{F6FDB930-9986-4040-B9CC-645A4DD809DE}"/>
          </ac:picMkLst>
        </pc:picChg>
        <pc:picChg chg="add del mod">
          <ac:chgData name="Jarrod" userId="3fa55fe1-0861-4e5a-a9d8-d41c98e6910c" providerId="ADAL" clId="{BC35C8C2-4EA0-4E31-B6C0-BE8723EA1D97}" dt="2020-04-21T05:46:48.973" v="46" actId="478"/>
          <ac:picMkLst>
            <pc:docMk/>
            <pc:sldMk cId="1724980026" sldId="256"/>
            <ac:picMk id="14" creationId="{FD236F59-8EE5-418E-B2C4-A32D5C31A237}"/>
          </ac:picMkLst>
        </pc:picChg>
        <pc:picChg chg="add del mod">
          <ac:chgData name="Jarrod" userId="3fa55fe1-0861-4e5a-a9d8-d41c98e6910c" providerId="ADAL" clId="{BC35C8C2-4EA0-4E31-B6C0-BE8723EA1D97}" dt="2020-04-21T05:58:42.018" v="72" actId="478"/>
          <ac:picMkLst>
            <pc:docMk/>
            <pc:sldMk cId="1724980026" sldId="256"/>
            <ac:picMk id="17" creationId="{11C8F7CA-DF84-4A87-9961-41B722D42702}"/>
          </ac:picMkLst>
        </pc:picChg>
        <pc:picChg chg="add mod modCrop">
          <ac:chgData name="Jarrod" userId="3fa55fe1-0861-4e5a-a9d8-d41c98e6910c" providerId="ADAL" clId="{BC35C8C2-4EA0-4E31-B6C0-BE8723EA1D97}" dt="2020-04-21T06:08:14.474" v="90" actId="732"/>
          <ac:picMkLst>
            <pc:docMk/>
            <pc:sldMk cId="1724980026" sldId="256"/>
            <ac:picMk id="18" creationId="{DC4FBAA1-D2EA-467C-AA0C-C2C5C8B84AFE}"/>
          </ac:picMkLst>
        </pc:picChg>
        <pc:picChg chg="add mod modCrop">
          <ac:chgData name="Jarrod" userId="3fa55fe1-0861-4e5a-a9d8-d41c98e6910c" providerId="ADAL" clId="{BC35C8C2-4EA0-4E31-B6C0-BE8723EA1D97}" dt="2020-04-21T06:07:47.957" v="88" actId="732"/>
          <ac:picMkLst>
            <pc:docMk/>
            <pc:sldMk cId="1724980026" sldId="256"/>
            <ac:picMk id="21" creationId="{1706D4AB-C209-4346-BD0D-568382D4D78E}"/>
          </ac:picMkLst>
        </pc:picChg>
        <pc:picChg chg="mod">
          <ac:chgData name="Jarrod" userId="3fa55fe1-0861-4e5a-a9d8-d41c98e6910c" providerId="ADAL" clId="{BC35C8C2-4EA0-4E31-B6C0-BE8723EA1D97}" dt="2020-04-21T05:47:14.741" v="61" actId="1038"/>
          <ac:picMkLst>
            <pc:docMk/>
            <pc:sldMk cId="1724980026" sldId="256"/>
            <ac:picMk id="39" creationId="{F5D29038-593F-4F91-8561-9FFB57C9D8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959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683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824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635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0273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717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342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176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018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236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079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BD7E2-F692-47DF-BFDF-0F0246492681}" type="datetimeFigureOut">
              <a:rPr lang="en-AU" smtClean="0"/>
              <a:t>21/04/2020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1C5B3-C1E2-4139-8374-FB957993B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3272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C247BC76-CDAF-43BA-BA53-AB274950F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5059526"/>
            <a:ext cx="2857500" cy="1905000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F6FDB930-9986-4040-B9CC-645A4DD80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865" y="5059526"/>
            <a:ext cx="2857500" cy="1905000"/>
          </a:xfrm>
          <a:prstGeom prst="rect">
            <a:avLst/>
          </a:prstGeom>
        </p:spPr>
      </p:pic>
      <p:pic>
        <p:nvPicPr>
          <p:cNvPr id="15" name="Picture 14" descr="A picture containing bird&#10;&#10;Description automatically generated">
            <a:extLst>
              <a:ext uri="{FF2B5EF4-FFF2-40B4-BE49-F238E27FC236}">
                <a16:creationId xmlns:a16="http://schemas.microsoft.com/office/drawing/2014/main" id="{4D56B32A-8FA8-4685-A76E-52B0A0EEEF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020" y="5124840"/>
            <a:ext cx="2857500" cy="1905000"/>
          </a:xfrm>
          <a:prstGeom prst="rect">
            <a:avLst/>
          </a:prstGeom>
        </p:spPr>
      </p:pic>
      <p:pic>
        <p:nvPicPr>
          <p:cNvPr id="19" name="Picture 18" descr="A picture containing flower, food&#10;&#10;Description automatically generated">
            <a:extLst>
              <a:ext uri="{FF2B5EF4-FFF2-40B4-BE49-F238E27FC236}">
                <a16:creationId xmlns:a16="http://schemas.microsoft.com/office/drawing/2014/main" id="{AF2C8089-344F-42EC-94EC-F2B999A940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273" y="1168658"/>
            <a:ext cx="3489163" cy="183640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8A257BF-52A8-4EEC-81E8-E279BE185769}"/>
              </a:ext>
            </a:extLst>
          </p:cNvPr>
          <p:cNvSpPr txBox="1"/>
          <p:nvPr/>
        </p:nvSpPr>
        <p:spPr>
          <a:xfrm>
            <a:off x="7443233" y="3006861"/>
            <a:ext cx="403082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CRANE HIRE SPECIALISTS</a:t>
            </a:r>
          </a:p>
          <a:p>
            <a:pPr algn="ctr"/>
            <a:endParaRPr lang="en-US" b="1" dirty="0"/>
          </a:p>
          <a:p>
            <a:pPr algn="ctr"/>
            <a:r>
              <a:rPr lang="en-US" dirty="0"/>
              <a:t>Wet Hire and Dry Hire Cranes</a:t>
            </a:r>
          </a:p>
          <a:p>
            <a:pPr algn="ctr"/>
            <a:r>
              <a:rPr lang="en-US" dirty="0"/>
              <a:t>24/7 Australia-wide</a:t>
            </a:r>
          </a:p>
          <a:p>
            <a:endParaRPr lang="en-US" dirty="0"/>
          </a:p>
          <a:p>
            <a:pPr algn="ctr"/>
            <a:r>
              <a:rPr lang="en-AU" sz="4400" dirty="0">
                <a:solidFill>
                  <a:schemeClr val="accent4"/>
                </a:solidFill>
              </a:rPr>
              <a:t>1300 985 955</a:t>
            </a:r>
          </a:p>
        </p:txBody>
      </p:sp>
      <p:pic>
        <p:nvPicPr>
          <p:cNvPr id="22" name="Picture 21" descr="A picture containing bird&#10;&#10;Description automatically generated">
            <a:extLst>
              <a:ext uri="{FF2B5EF4-FFF2-40B4-BE49-F238E27FC236}">
                <a16:creationId xmlns:a16="http://schemas.microsoft.com/office/drawing/2014/main" id="{7FFA4E3A-F51D-46BD-AB35-5C5B66426B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49" y="5059526"/>
            <a:ext cx="2857500" cy="1905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174C0E7-F797-44E1-B115-396D83607C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539" y="387588"/>
            <a:ext cx="4832661" cy="4848200"/>
          </a:xfrm>
          <a:prstGeom prst="rect">
            <a:avLst/>
          </a:prstGeom>
        </p:spPr>
      </p:pic>
      <p:pic>
        <p:nvPicPr>
          <p:cNvPr id="37" name="Picture 36" descr="A picture containing bird&#10;&#10;Description automatically generated">
            <a:extLst>
              <a:ext uri="{FF2B5EF4-FFF2-40B4-BE49-F238E27FC236}">
                <a16:creationId xmlns:a16="http://schemas.microsoft.com/office/drawing/2014/main" id="{B914D548-5839-4C36-91C1-7AF8B05A55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334" y="2417041"/>
            <a:ext cx="1271436" cy="847623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A3A0C172-0927-4C15-81EA-03E4F14C0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292" y="3296692"/>
            <a:ext cx="1580132" cy="1053420"/>
          </a:xfrm>
          <a:prstGeom prst="rect">
            <a:avLst/>
          </a:prstGeom>
        </p:spPr>
      </p:pic>
      <p:pic>
        <p:nvPicPr>
          <p:cNvPr id="39" name="Picture 38" descr="A picture containing bird&#10;&#10;Description automatically generated">
            <a:extLst>
              <a:ext uri="{FF2B5EF4-FFF2-40B4-BE49-F238E27FC236}">
                <a16:creationId xmlns:a16="http://schemas.microsoft.com/office/drawing/2014/main" id="{F5D29038-593F-4F91-8561-9FFB57C9D8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24208" y="1264410"/>
            <a:ext cx="1599297" cy="1066198"/>
          </a:xfrm>
          <a:prstGeom prst="rect">
            <a:avLst/>
          </a:prstGeom>
        </p:spPr>
      </p:pic>
      <p:pic>
        <p:nvPicPr>
          <p:cNvPr id="40" name="Picture 39" descr="A close up of a logo&#10;&#10;Description automatically generated">
            <a:extLst>
              <a:ext uri="{FF2B5EF4-FFF2-40B4-BE49-F238E27FC236}">
                <a16:creationId xmlns:a16="http://schemas.microsoft.com/office/drawing/2014/main" id="{837C0C71-B3A8-4438-8743-9735D82A2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688" y="2379683"/>
            <a:ext cx="1271436" cy="8476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A01C744-8C5E-4774-B047-2894D182C6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8846753" flipV="1">
            <a:off x="1566335" y="2703031"/>
            <a:ext cx="2731669" cy="165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236F59-8EE5-418E-B2C4-A32D5C31A2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3484054">
            <a:off x="1576495" y="2702157"/>
            <a:ext cx="2722684" cy="164691"/>
          </a:xfrm>
          <a:prstGeom prst="rect">
            <a:avLst/>
          </a:prstGeom>
        </p:spPr>
      </p:pic>
      <p:pic>
        <p:nvPicPr>
          <p:cNvPr id="18" name="Picture 17" descr="A picture containing plate&#10;&#10;Description automatically generated">
            <a:extLst>
              <a:ext uri="{FF2B5EF4-FFF2-40B4-BE49-F238E27FC236}">
                <a16:creationId xmlns:a16="http://schemas.microsoft.com/office/drawing/2014/main" id="{DC4FBAA1-D2EA-467C-AA0C-C2C5C8B84AF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2" r="36730"/>
          <a:stretch/>
        </p:blipFill>
        <p:spPr>
          <a:xfrm flipH="1">
            <a:off x="3775476" y="1889449"/>
            <a:ext cx="166725" cy="461519"/>
          </a:xfrm>
          <a:prstGeom prst="rect">
            <a:avLst/>
          </a:prstGeom>
        </p:spPr>
      </p:pic>
      <p:pic>
        <p:nvPicPr>
          <p:cNvPr id="21" name="Picture 20" descr="A picture containing plate&#10;&#10;Description automatically generated">
            <a:extLst>
              <a:ext uri="{FF2B5EF4-FFF2-40B4-BE49-F238E27FC236}">
                <a16:creationId xmlns:a16="http://schemas.microsoft.com/office/drawing/2014/main" id="{1706D4AB-C209-4346-BD0D-568382D4D78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9" r="35035"/>
          <a:stretch/>
        </p:blipFill>
        <p:spPr>
          <a:xfrm>
            <a:off x="1922136" y="1889449"/>
            <a:ext cx="166723" cy="46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980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ADD92ACBF481448A941CF953A46116" ma:contentTypeVersion="13" ma:contentTypeDescription="Create a new document." ma:contentTypeScope="" ma:versionID="a263e13d2401b1e7e2eede1ea1466227">
  <xsd:schema xmlns:xsd="http://www.w3.org/2001/XMLSchema" xmlns:xs="http://www.w3.org/2001/XMLSchema" xmlns:p="http://schemas.microsoft.com/office/2006/metadata/properties" xmlns:ns3="1f76a28e-8567-4cf3-a6f6-b3ce21cb3dfa" xmlns:ns4="743552a3-f258-4321-b5a6-f657575fc5d8" targetNamespace="http://schemas.microsoft.com/office/2006/metadata/properties" ma:root="true" ma:fieldsID="d55ad71646d0214b37a7c8af30c94011" ns3:_="" ns4:_="">
    <xsd:import namespace="1f76a28e-8567-4cf3-a6f6-b3ce21cb3dfa"/>
    <xsd:import namespace="743552a3-f258-4321-b5a6-f657575fc5d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76a28e-8567-4cf3-a6f6-b3ce21cb3d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3552a3-f258-4321-b5a6-f657575fc5d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722FB8-E540-487C-961F-1547946CDA7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309A406-FAED-4085-918B-52FB217A63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3CA959-3884-4DE8-9AAC-8CF2E602E8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76a28e-8567-4cf3-a6f6-b3ce21cb3dfa"/>
    <ds:schemaRef ds:uri="743552a3-f258-4321-b5a6-f657575fc5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 BELSEY</dc:creator>
  <cp:lastModifiedBy>JB BELSEY</cp:lastModifiedBy>
  <cp:revision>6</cp:revision>
  <dcterms:created xsi:type="dcterms:W3CDTF">2020-04-21T03:42:40Z</dcterms:created>
  <dcterms:modified xsi:type="dcterms:W3CDTF">2020-04-21T06:08:22Z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0x010100E4ADD92ACBF481448A941CF953A46116</vt:lpwstr>
  </property>
</Properties>
</file>